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2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1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2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6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5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1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5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0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6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1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34F8-5E2C-4631-B1A7-B6A4240CA24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4D56B-E480-4823-A1D6-8DB99B3D3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0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1" r="22"/>
          <a:stretch/>
        </p:blipFill>
        <p:spPr>
          <a:xfrm>
            <a:off x="613645" y="334851"/>
            <a:ext cx="10642491" cy="606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9309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70" r="-44"/>
          <a:stretch/>
        </p:blipFill>
        <p:spPr>
          <a:xfrm>
            <a:off x="90152" y="940158"/>
            <a:ext cx="11822806" cy="448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85528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84" r="-17"/>
          <a:stretch/>
        </p:blipFill>
        <p:spPr>
          <a:xfrm>
            <a:off x="309092" y="965916"/>
            <a:ext cx="11050074" cy="513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29824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2" r="4"/>
          <a:stretch/>
        </p:blipFill>
        <p:spPr>
          <a:xfrm>
            <a:off x="283335" y="579549"/>
            <a:ext cx="11101588" cy="583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5302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62" r="-17"/>
          <a:stretch/>
        </p:blipFill>
        <p:spPr>
          <a:xfrm>
            <a:off x="38637" y="811368"/>
            <a:ext cx="11423560" cy="576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9609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72" r="-32"/>
          <a:stretch/>
        </p:blipFill>
        <p:spPr>
          <a:xfrm>
            <a:off x="425003" y="343233"/>
            <a:ext cx="11088710" cy="622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2563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98" r="10"/>
          <a:stretch/>
        </p:blipFill>
        <p:spPr>
          <a:xfrm>
            <a:off x="154546" y="991673"/>
            <a:ext cx="11088710" cy="533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7602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104" r="-36"/>
          <a:stretch/>
        </p:blipFill>
        <p:spPr>
          <a:xfrm>
            <a:off x="-270457" y="1094704"/>
            <a:ext cx="11758411" cy="505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4668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74" r="-20"/>
          <a:stretch/>
        </p:blipFill>
        <p:spPr>
          <a:xfrm>
            <a:off x="399245" y="695459"/>
            <a:ext cx="11487955" cy="576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0597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68" r="39"/>
          <a:stretch/>
        </p:blipFill>
        <p:spPr>
          <a:xfrm>
            <a:off x="128789" y="927278"/>
            <a:ext cx="11719775" cy="506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8825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43" r="-8"/>
          <a:stretch/>
        </p:blipFill>
        <p:spPr>
          <a:xfrm>
            <a:off x="25757" y="914399"/>
            <a:ext cx="11732653" cy="504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8678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6</cp:revision>
  <dcterms:created xsi:type="dcterms:W3CDTF">2021-10-18T17:24:57Z</dcterms:created>
  <dcterms:modified xsi:type="dcterms:W3CDTF">2021-10-18T17:33:09Z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783945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